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06"/>
    <p:restoredTop sz="94704"/>
  </p:normalViewPr>
  <p:slideViewPr>
    <p:cSldViewPr snapToGrid="0" snapToObjects="1">
      <p:cViewPr>
        <p:scale>
          <a:sx n="63" d="100"/>
          <a:sy n="63" d="100"/>
        </p:scale>
        <p:origin x="176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51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3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92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28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74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9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4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8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6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0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1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2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BAA2075-F28D-EB4E-AFC9-D44288047E9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66026FA-01F2-464D-907F-8C07EC1E4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34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6201-EB36-5144-97E7-407C3B452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RPART MOODY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7E205-F324-624C-A6E9-31F386630D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Tanvi Wagle</a:t>
            </a:r>
          </a:p>
        </p:txBody>
      </p:sp>
    </p:spTree>
    <p:extLst>
      <p:ext uri="{BB962C8B-B14F-4D97-AF65-F5344CB8AC3E}">
        <p14:creationId xmlns:p14="http://schemas.microsoft.com/office/powerpoint/2010/main" val="320910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82571-A35F-6F45-9CDA-CA27761B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 err="1"/>
              <a:t>Rpart</a:t>
            </a:r>
            <a:r>
              <a:rPr lang="en-US" sz="4400" dirty="0"/>
              <a:t> Result without controls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1F5A0DF-DF36-F046-B835-63061720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" y="-3175"/>
            <a:ext cx="6952782" cy="669205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3171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23239-27DB-584D-80BD-30EDDAA6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Then I began testing the controls...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9BF90-292A-FD43-98C0-14E21A92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2" y="632887"/>
            <a:ext cx="2540268" cy="2578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7A0530-34F1-8444-B509-1B4BBAFC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239" y="634441"/>
            <a:ext cx="2542032" cy="2580743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C992917-6B4D-9646-8450-A850A732C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50" y="632886"/>
            <a:ext cx="2540269" cy="257895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27A6C7E-AB09-354C-B372-3AAB3997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098" y="632886"/>
            <a:ext cx="2540269" cy="25789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1F79-166F-3449-B79F-614801C00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These are the different </a:t>
            </a:r>
            <a:r>
              <a:rPr lang="en-US" dirty="0" err="1">
                <a:solidFill>
                  <a:srgbClr val="FFFFFF"/>
                </a:solidFill>
              </a:rPr>
              <a:t>rpart</a:t>
            </a:r>
            <a:r>
              <a:rPr lang="en-US" dirty="0">
                <a:solidFill>
                  <a:srgbClr val="FFFFFF"/>
                </a:solidFill>
              </a:rPr>
              <a:t> graphs I tested with different controls</a:t>
            </a:r>
          </a:p>
          <a:p>
            <a:r>
              <a:rPr lang="en-US" dirty="0">
                <a:solidFill>
                  <a:srgbClr val="FFFFFF"/>
                </a:solidFill>
              </a:rPr>
              <a:t>Above are only four of my test cases</a:t>
            </a:r>
          </a:p>
        </p:txBody>
      </p:sp>
    </p:spTree>
    <p:extLst>
      <p:ext uri="{BB962C8B-B14F-4D97-AF65-F5344CB8AC3E}">
        <p14:creationId xmlns:p14="http://schemas.microsoft.com/office/powerpoint/2010/main" val="2999529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FF02D-4549-BE42-BFB7-E24B7D32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Varied Controlled Rparts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3E1B4-E4FF-D54A-9903-DB661F6A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539993"/>
            <a:ext cx="11288972" cy="177801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43D3E-E5D4-2941-A8A8-6D9ABF5CA105}"/>
              </a:ext>
            </a:extLst>
          </p:cNvPr>
          <p:cNvSpPr txBox="1"/>
          <p:nvPr/>
        </p:nvSpPr>
        <p:spPr>
          <a:xfrm>
            <a:off x="711200" y="4775200"/>
            <a:ext cx="1085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Tried varied combinations of </a:t>
            </a:r>
            <a:r>
              <a:rPr lang="en-US" dirty="0" err="1"/>
              <a:t>minbucket</a:t>
            </a:r>
            <a:r>
              <a:rPr lang="en-US" dirty="0"/>
              <a:t> and </a:t>
            </a:r>
            <a:r>
              <a:rPr lang="en-US" dirty="0" err="1"/>
              <a:t>minsplit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tried to increase the </a:t>
            </a:r>
            <a:r>
              <a:rPr lang="en-US" dirty="0" err="1"/>
              <a:t>minbucket</a:t>
            </a:r>
            <a:r>
              <a:rPr lang="en-US" dirty="0"/>
              <a:t> in order to have a more generalized tree. However, as you will see on the next slide the accuracy of the subsets suffered with an increase in </a:t>
            </a:r>
            <a:r>
              <a:rPr lang="en-US" dirty="0" err="1"/>
              <a:t>minbucket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29016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DDFE9F7-C936-4F4C-9EF6-679F30903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83F36C5B-9ECA-4480-ABF2-496C48A4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custGeom>
            <a:avLst/>
            <a:gdLst>
              <a:gd name="connsiteX0" fmla="*/ 0 w 7552944"/>
              <a:gd name="connsiteY0" fmla="*/ 0 h 6858000"/>
              <a:gd name="connsiteX1" fmla="*/ 1067477 w 7552944"/>
              <a:gd name="connsiteY1" fmla="*/ 0 h 6858000"/>
              <a:gd name="connsiteX2" fmla="*/ 2201779 w 7552944"/>
              <a:gd name="connsiteY2" fmla="*/ 0 h 6858000"/>
              <a:gd name="connsiteX3" fmla="*/ 7552944 w 7552944"/>
              <a:gd name="connsiteY3" fmla="*/ 0 h 6858000"/>
              <a:gd name="connsiteX4" fmla="*/ 7552944 w 7552944"/>
              <a:gd name="connsiteY4" fmla="*/ 1900238 h 6858000"/>
              <a:gd name="connsiteX5" fmla="*/ 7182528 w 7552944"/>
              <a:gd name="connsiteY5" fmla="*/ 2178050 h 6858000"/>
              <a:gd name="connsiteX6" fmla="*/ 7178294 w 7552944"/>
              <a:gd name="connsiteY6" fmla="*/ 2184400 h 6858000"/>
              <a:gd name="connsiteX7" fmla="*/ 7171944 w 7552944"/>
              <a:gd name="connsiteY7" fmla="*/ 2193925 h 6858000"/>
              <a:gd name="connsiteX8" fmla="*/ 7165594 w 7552944"/>
              <a:gd name="connsiteY8" fmla="*/ 2201863 h 6858000"/>
              <a:gd name="connsiteX9" fmla="*/ 7165594 w 7552944"/>
              <a:gd name="connsiteY9" fmla="*/ 2211388 h 6858000"/>
              <a:gd name="connsiteX10" fmla="*/ 7165594 w 7552944"/>
              <a:gd name="connsiteY10" fmla="*/ 2220913 h 6858000"/>
              <a:gd name="connsiteX11" fmla="*/ 7171944 w 7552944"/>
              <a:gd name="connsiteY11" fmla="*/ 2228850 h 6858000"/>
              <a:gd name="connsiteX12" fmla="*/ 7178294 w 7552944"/>
              <a:gd name="connsiteY12" fmla="*/ 2238375 h 6858000"/>
              <a:gd name="connsiteX13" fmla="*/ 7182528 w 7552944"/>
              <a:gd name="connsiteY13" fmla="*/ 2244725 h 6858000"/>
              <a:gd name="connsiteX14" fmla="*/ 7552944 w 7552944"/>
              <a:gd name="connsiteY14" fmla="*/ 2522538 h 6858000"/>
              <a:gd name="connsiteX15" fmla="*/ 7552944 w 7552944"/>
              <a:gd name="connsiteY15" fmla="*/ 6858000 h 6858000"/>
              <a:gd name="connsiteX16" fmla="*/ 2201779 w 7552944"/>
              <a:gd name="connsiteY16" fmla="*/ 6858000 h 6858000"/>
              <a:gd name="connsiteX17" fmla="*/ 1067477 w 7552944"/>
              <a:gd name="connsiteY17" fmla="*/ 6858000 h 6858000"/>
              <a:gd name="connsiteX18" fmla="*/ 0 w 755294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2944" h="6858000">
                <a:moveTo>
                  <a:pt x="0" y="0"/>
                </a:moveTo>
                <a:lnTo>
                  <a:pt x="1067477" y="0"/>
                </a:lnTo>
                <a:lnTo>
                  <a:pt x="2201779" y="0"/>
                </a:lnTo>
                <a:lnTo>
                  <a:pt x="7552944" y="0"/>
                </a:lnTo>
                <a:lnTo>
                  <a:pt x="7552944" y="1900238"/>
                </a:lnTo>
                <a:lnTo>
                  <a:pt x="7182528" y="2178050"/>
                </a:lnTo>
                <a:lnTo>
                  <a:pt x="7178294" y="2184400"/>
                </a:lnTo>
                <a:lnTo>
                  <a:pt x="7171944" y="2193925"/>
                </a:lnTo>
                <a:lnTo>
                  <a:pt x="7165594" y="2201863"/>
                </a:lnTo>
                <a:lnTo>
                  <a:pt x="7165594" y="2211388"/>
                </a:lnTo>
                <a:lnTo>
                  <a:pt x="7165594" y="2220913"/>
                </a:lnTo>
                <a:lnTo>
                  <a:pt x="7171944" y="2228850"/>
                </a:lnTo>
                <a:lnTo>
                  <a:pt x="7178294" y="2238375"/>
                </a:lnTo>
                <a:lnTo>
                  <a:pt x="7182528" y="2244725"/>
                </a:lnTo>
                <a:lnTo>
                  <a:pt x="7552944" y="2522538"/>
                </a:lnTo>
                <a:lnTo>
                  <a:pt x="7552944" y="6858000"/>
                </a:lnTo>
                <a:lnTo>
                  <a:pt x="2201779" y="6858000"/>
                </a:lnTo>
                <a:lnTo>
                  <a:pt x="10674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0804D-2596-F14A-A29A-EEDB6E77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6097955" cy="1559412"/>
          </a:xfrm>
          <a:effectLst/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</a:rPr>
              <a:t>Then I began testing to see if the cross validation for the new RPART graphs was better…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479F9-8CFE-B342-AF98-6FEBD872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387" y="2149959"/>
            <a:ext cx="6075179" cy="2503321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I  was checking if the </a:t>
            </a:r>
            <a:r>
              <a:rPr lang="en-US" dirty="0" err="1"/>
              <a:t>accuracy_subset</a:t>
            </a:r>
            <a:r>
              <a:rPr lang="en-US" dirty="0"/>
              <a:t> was consistent and it was higher than </a:t>
            </a:r>
            <a:r>
              <a:rPr lang="en-US" dirty="0" err="1"/>
              <a:t>accuracy_all</a:t>
            </a:r>
            <a:endParaRPr lang="en-US" dirty="0"/>
          </a:p>
          <a:p>
            <a:r>
              <a:rPr lang="en-US" dirty="0"/>
              <a:t>I did not find any of the new </a:t>
            </a:r>
            <a:r>
              <a:rPr lang="en-US" dirty="0" err="1"/>
              <a:t>rparts</a:t>
            </a:r>
            <a:r>
              <a:rPr lang="en-US" dirty="0"/>
              <a:t> to have better subset accuracy. Therefore, I stuck with the original </a:t>
            </a:r>
            <a:r>
              <a:rPr lang="en-US" dirty="0" err="1"/>
              <a:t>rpart</a:t>
            </a:r>
            <a:r>
              <a:rPr lang="en-US" dirty="0"/>
              <a:t> validation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928DE3A7-1615-464D-BCC0-01F174893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9083" y="321733"/>
            <a:ext cx="3363730" cy="6203620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295F14-7863-CB48-9E26-15EB2484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845" y="5005256"/>
            <a:ext cx="2854206" cy="132958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33D8EF6-9F23-0B43-8EC5-97769925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845" y="2035043"/>
            <a:ext cx="2854206" cy="130759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B39392-1B07-844E-AAE1-1B6C548D9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908" y="3513800"/>
            <a:ext cx="2926080" cy="130526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47424DF-BEAD-0744-9B69-3BEA996DE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425" y="4925934"/>
            <a:ext cx="2926080" cy="1239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EA1B6F-9286-0148-8234-57DD78092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845" y="594166"/>
            <a:ext cx="2856045" cy="1307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F945B8-884B-4548-95DF-942113466879}"/>
              </a:ext>
            </a:extLst>
          </p:cNvPr>
          <p:cNvSpPr txBox="1"/>
          <p:nvPr/>
        </p:nvSpPr>
        <p:spPr>
          <a:xfrm>
            <a:off x="438679" y="5019131"/>
            <a:ext cx="125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</a:t>
            </a:r>
            <a:r>
              <a:rPr lang="en-US" dirty="0" err="1"/>
              <a:t>Rpart</a:t>
            </a:r>
            <a:r>
              <a:rPr lang="en-US" dirty="0"/>
              <a:t> CV:</a:t>
            </a:r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91AA085F-34C3-544F-9B33-6AB7F0622571}"/>
              </a:ext>
            </a:extLst>
          </p:cNvPr>
          <p:cNvSpPr/>
          <p:nvPr/>
        </p:nvSpPr>
        <p:spPr>
          <a:xfrm>
            <a:off x="4918411" y="3429000"/>
            <a:ext cx="2634533" cy="1752600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Varied Control RPART CV:</a:t>
            </a:r>
          </a:p>
        </p:txBody>
      </p:sp>
    </p:spTree>
    <p:extLst>
      <p:ext uri="{BB962C8B-B14F-4D97-AF65-F5344CB8AC3E}">
        <p14:creationId xmlns:p14="http://schemas.microsoft.com/office/powerpoint/2010/main" val="41805721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153</Words>
  <Application>Microsoft Macintosh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2</vt:lpstr>
      <vt:lpstr>Quotable</vt:lpstr>
      <vt:lpstr>RPART MOODY PREDICTION</vt:lpstr>
      <vt:lpstr>Rpart Result without controls </vt:lpstr>
      <vt:lpstr>Then I began testing the controls... </vt:lpstr>
      <vt:lpstr>Varied Controlled Rparts </vt:lpstr>
      <vt:lpstr>Then I began testing to see if the cross validation for the new RPART graphs was better…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RPART MOODY PREDICTION</dc:title>
  <dc:creator>Tanvi W.</dc:creator>
  <cp:lastModifiedBy>Tanvi W.</cp:lastModifiedBy>
  <cp:revision>2</cp:revision>
  <dcterms:created xsi:type="dcterms:W3CDTF">2019-04-11T23:21:31Z</dcterms:created>
  <dcterms:modified xsi:type="dcterms:W3CDTF">2019-04-11T23:27:02Z</dcterms:modified>
</cp:coreProperties>
</file>